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2933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7724" y="2530912"/>
            <a:ext cx="7468553" cy="9715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2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My Autobiography</a:t>
            </a:r>
            <a:endParaRPr lang="en-US" sz="6120" dirty="0"/>
          </a:p>
        </p:txBody>
      </p:sp>
      <p:sp>
        <p:nvSpPr>
          <p:cNvPr id="6" name="Text 3"/>
          <p:cNvSpPr/>
          <p:nvPr/>
        </p:nvSpPr>
        <p:spPr>
          <a:xfrm>
            <a:off x="837724" y="3861435"/>
            <a:ext cx="7468553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My name is Leeroy Christopher, and I'm excited to share my journey with you. This is a tale of family, growth, and the lessons life has taught me.</a:t>
            </a:r>
            <a:endParaRPr lang="en-US" sz="1885" dirty="0"/>
          </a:p>
        </p:txBody>
      </p:sp>
      <p:sp>
        <p:nvSpPr>
          <p:cNvPr id="7" name="Shape 4"/>
          <p:cNvSpPr/>
          <p:nvPr/>
        </p:nvSpPr>
        <p:spPr>
          <a:xfrm>
            <a:off x="837724" y="5297567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340287" y="5279708"/>
            <a:ext cx="4966097" cy="4188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99"/>
              </a:lnSpc>
              <a:buNone/>
            </a:pPr>
            <a:r>
              <a:rPr lang="en-US" sz="2356" b="1" dirty="0" smtClean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</a:rPr>
              <a:t>Leeroy </a:t>
            </a:r>
            <a:endParaRPr lang="en-US" sz="2356" dirty="0"/>
          </a:p>
        </p:txBody>
      </p:sp>
      <p:pic>
        <p:nvPicPr>
          <p:cNvPr id="10" name="Image 2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33517" y="758190"/>
            <a:ext cx="5023128" cy="6278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44"/>
              </a:lnSpc>
              <a:buNone/>
            </a:pPr>
            <a:r>
              <a:rPr lang="en-US" sz="3955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Early Years</a:t>
            </a:r>
            <a:endParaRPr lang="en-US" sz="3955" dirty="0"/>
          </a:p>
        </p:txBody>
      </p:sp>
      <p:sp>
        <p:nvSpPr>
          <p:cNvPr id="6" name="Shape 3"/>
          <p:cNvSpPr/>
          <p:nvPr/>
        </p:nvSpPr>
        <p:spPr>
          <a:xfrm>
            <a:off x="6313527" y="1946315"/>
            <a:ext cx="480298" cy="480298"/>
          </a:xfrm>
          <a:prstGeom prst="roundRect">
            <a:avLst>
              <a:gd name="adj" fmla="val 8001"/>
            </a:avLst>
          </a:prstGeom>
          <a:solidFill>
            <a:srgbClr val="2F2B54"/>
          </a:solidFill>
          <a:ln/>
        </p:spPr>
      </p:sp>
      <p:sp>
        <p:nvSpPr>
          <p:cNvPr id="7" name="Text 4"/>
          <p:cNvSpPr/>
          <p:nvPr/>
        </p:nvSpPr>
        <p:spPr>
          <a:xfrm>
            <a:off x="6505575" y="2035731"/>
            <a:ext cx="96203" cy="301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73"/>
              </a:lnSpc>
              <a:buNone/>
            </a:pPr>
            <a:r>
              <a:rPr lang="en-US" sz="2373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373" dirty="0"/>
          </a:p>
        </p:txBody>
      </p:sp>
      <p:sp>
        <p:nvSpPr>
          <p:cNvPr id="8" name="Text 5"/>
          <p:cNvSpPr/>
          <p:nvPr/>
        </p:nvSpPr>
        <p:spPr>
          <a:xfrm>
            <a:off x="7727752" y="1919645"/>
            <a:ext cx="2511504" cy="313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72"/>
              </a:lnSpc>
              <a:buNone/>
            </a:pPr>
            <a:r>
              <a:rPr lang="en-US" sz="1978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Birth &amp; Family</a:t>
            </a:r>
            <a:endParaRPr lang="en-US" sz="1978" dirty="0"/>
          </a:p>
        </p:txBody>
      </p:sp>
      <p:sp>
        <p:nvSpPr>
          <p:cNvPr id="9" name="Text 6"/>
          <p:cNvSpPr/>
          <p:nvPr/>
        </p:nvSpPr>
        <p:spPr>
          <a:xfrm>
            <a:off x="7727752" y="2361486"/>
            <a:ext cx="6155531" cy="10244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90"/>
              </a:lnSpc>
              <a:buNone/>
            </a:pPr>
            <a:r>
              <a:rPr lang="en-US" sz="1681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Born in Nakuru, Kenya, I was the second of six children. My parents, Evalyne and Musa, provided a loving and supportive home.</a:t>
            </a:r>
            <a:endParaRPr lang="en-US" sz="1681" dirty="0"/>
          </a:p>
        </p:txBody>
      </p:sp>
      <p:sp>
        <p:nvSpPr>
          <p:cNvPr id="10" name="Shape 7"/>
          <p:cNvSpPr/>
          <p:nvPr/>
        </p:nvSpPr>
        <p:spPr>
          <a:xfrm>
            <a:off x="6313527" y="4053007"/>
            <a:ext cx="480298" cy="480298"/>
          </a:xfrm>
          <a:prstGeom prst="roundRect">
            <a:avLst>
              <a:gd name="adj" fmla="val 8001"/>
            </a:avLst>
          </a:prstGeom>
          <a:solidFill>
            <a:srgbClr val="2F2B54"/>
          </a:solidFill>
          <a:ln/>
        </p:spPr>
      </p:sp>
      <p:sp>
        <p:nvSpPr>
          <p:cNvPr id="11" name="Text 8"/>
          <p:cNvSpPr/>
          <p:nvPr/>
        </p:nvSpPr>
        <p:spPr>
          <a:xfrm>
            <a:off x="6476881" y="4142423"/>
            <a:ext cx="153472" cy="301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73"/>
              </a:lnSpc>
              <a:buNone/>
            </a:pPr>
            <a:r>
              <a:rPr lang="en-US" sz="2373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373" dirty="0"/>
          </a:p>
        </p:txBody>
      </p:sp>
      <p:sp>
        <p:nvSpPr>
          <p:cNvPr id="12" name="Text 9"/>
          <p:cNvSpPr/>
          <p:nvPr/>
        </p:nvSpPr>
        <p:spPr>
          <a:xfrm>
            <a:off x="7727752" y="4026337"/>
            <a:ext cx="2511504" cy="313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72"/>
              </a:lnSpc>
              <a:buNone/>
            </a:pPr>
            <a:r>
              <a:rPr lang="en-US" sz="1978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Childhood Memories</a:t>
            </a:r>
            <a:endParaRPr lang="en-US" sz="1978" dirty="0"/>
          </a:p>
        </p:txBody>
      </p:sp>
      <p:sp>
        <p:nvSpPr>
          <p:cNvPr id="13" name="Text 10"/>
          <p:cNvSpPr/>
          <p:nvPr/>
        </p:nvSpPr>
        <p:spPr>
          <a:xfrm>
            <a:off x="7727752" y="4468178"/>
            <a:ext cx="6155531" cy="10244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90"/>
              </a:lnSpc>
              <a:buNone/>
            </a:pPr>
            <a:r>
              <a:rPr lang="en-US" sz="1681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 spent my early years surrounded by my siblings, exploring the town and playing in the streets. We were a close-knit family.</a:t>
            </a:r>
            <a:endParaRPr lang="en-US" sz="1681" dirty="0"/>
          </a:p>
        </p:txBody>
      </p:sp>
      <p:sp>
        <p:nvSpPr>
          <p:cNvPr id="14" name="Shape 11"/>
          <p:cNvSpPr/>
          <p:nvPr/>
        </p:nvSpPr>
        <p:spPr>
          <a:xfrm>
            <a:off x="6313527" y="6159698"/>
            <a:ext cx="480298" cy="480298"/>
          </a:xfrm>
          <a:prstGeom prst="roundRect">
            <a:avLst>
              <a:gd name="adj" fmla="val 8001"/>
            </a:avLst>
          </a:prstGeom>
          <a:solidFill>
            <a:srgbClr val="2F2B54"/>
          </a:solidFill>
          <a:ln/>
        </p:spPr>
      </p:sp>
      <p:sp>
        <p:nvSpPr>
          <p:cNvPr id="15" name="Text 12"/>
          <p:cNvSpPr/>
          <p:nvPr/>
        </p:nvSpPr>
        <p:spPr>
          <a:xfrm>
            <a:off x="6475452" y="6249114"/>
            <a:ext cx="156448" cy="301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73"/>
              </a:lnSpc>
              <a:buNone/>
            </a:pPr>
            <a:r>
              <a:rPr lang="en-US" sz="2373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373" dirty="0"/>
          </a:p>
        </p:txBody>
      </p:sp>
      <p:sp>
        <p:nvSpPr>
          <p:cNvPr id="16" name="Text 13"/>
          <p:cNvSpPr/>
          <p:nvPr/>
        </p:nvSpPr>
        <p:spPr>
          <a:xfrm>
            <a:off x="7727752" y="6133028"/>
            <a:ext cx="2511504" cy="313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72"/>
              </a:lnSpc>
              <a:buNone/>
            </a:pPr>
            <a:r>
              <a:rPr lang="en-US" sz="1978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Education &amp; Friends</a:t>
            </a:r>
            <a:endParaRPr lang="en-US" sz="1978" dirty="0"/>
          </a:p>
        </p:txBody>
      </p:sp>
      <p:sp>
        <p:nvSpPr>
          <p:cNvPr id="17" name="Text 14"/>
          <p:cNvSpPr/>
          <p:nvPr/>
        </p:nvSpPr>
        <p:spPr>
          <a:xfrm>
            <a:off x="7727752" y="6574869"/>
            <a:ext cx="6155531" cy="6829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90"/>
              </a:lnSpc>
              <a:buNone/>
            </a:pPr>
            <a:r>
              <a:rPr lang="en-US" sz="1681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My education began at a local school in Nakuru, where I made lasting friendships that continue to this day.</a:t>
            </a:r>
            <a:endParaRPr lang="en-US" sz="168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sp>
        <p:nvSpPr>
          <p:cNvPr id="4" name="Text 2"/>
          <p:cNvSpPr/>
          <p:nvPr/>
        </p:nvSpPr>
        <p:spPr>
          <a:xfrm>
            <a:off x="837724" y="2102763"/>
            <a:ext cx="5632490" cy="704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44"/>
              </a:lnSpc>
              <a:buNone/>
            </a:pPr>
            <a:r>
              <a:rPr lang="en-US" sz="4435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School Years</a:t>
            </a:r>
            <a:endParaRPr lang="en-US" sz="4435" dirty="0"/>
          </a:p>
        </p:txBody>
      </p:sp>
      <p:sp>
        <p:nvSpPr>
          <p:cNvPr id="5" name="Text 3"/>
          <p:cNvSpPr/>
          <p:nvPr/>
        </p:nvSpPr>
        <p:spPr>
          <a:xfrm>
            <a:off x="837724" y="3405068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218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Academic Excellence</a:t>
            </a:r>
            <a:endParaRPr lang="en-US" sz="2218" dirty="0"/>
          </a:p>
        </p:txBody>
      </p:sp>
      <p:sp>
        <p:nvSpPr>
          <p:cNvPr id="6" name="Text 4"/>
          <p:cNvSpPr/>
          <p:nvPr/>
        </p:nvSpPr>
        <p:spPr>
          <a:xfrm>
            <a:off x="837724" y="3996333"/>
            <a:ext cx="3928586" cy="1532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 excelled in my studies, particularly in mathematics and science. I enjoyed the challenge and the pursuit of knowledge.</a:t>
            </a:r>
            <a:endParaRPr lang="en-US" sz="1885" dirty="0"/>
          </a:p>
        </p:txBody>
      </p:sp>
      <p:sp>
        <p:nvSpPr>
          <p:cNvPr id="7" name="Text 5"/>
          <p:cNvSpPr/>
          <p:nvPr/>
        </p:nvSpPr>
        <p:spPr>
          <a:xfrm>
            <a:off x="5357813" y="3405068"/>
            <a:ext cx="3101459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218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Extracurricular Activities</a:t>
            </a:r>
            <a:endParaRPr lang="en-US" sz="2218" dirty="0"/>
          </a:p>
        </p:txBody>
      </p:sp>
      <p:sp>
        <p:nvSpPr>
          <p:cNvPr id="8" name="Text 6"/>
          <p:cNvSpPr/>
          <p:nvPr/>
        </p:nvSpPr>
        <p:spPr>
          <a:xfrm>
            <a:off x="5357813" y="3996333"/>
            <a:ext cx="3928586" cy="1915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 participated in various extracurricular activities, including sports and music. These activities allowed me to develop teamwork and leadership skills.</a:t>
            </a:r>
            <a:endParaRPr lang="en-US" sz="1885" dirty="0"/>
          </a:p>
        </p:txBody>
      </p:sp>
      <p:sp>
        <p:nvSpPr>
          <p:cNvPr id="9" name="Text 7"/>
          <p:cNvSpPr/>
          <p:nvPr/>
        </p:nvSpPr>
        <p:spPr>
          <a:xfrm>
            <a:off x="9877901" y="3405068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218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Making Friends</a:t>
            </a:r>
            <a:endParaRPr lang="en-US" sz="2218" dirty="0"/>
          </a:p>
        </p:txBody>
      </p:sp>
      <p:sp>
        <p:nvSpPr>
          <p:cNvPr id="10" name="Text 8"/>
          <p:cNvSpPr/>
          <p:nvPr/>
        </p:nvSpPr>
        <p:spPr>
          <a:xfrm>
            <a:off x="9877901" y="3996333"/>
            <a:ext cx="3928586" cy="1915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School provided opportunities to connect with people from diverse backgrounds. I formed strong bonds with my classmates and teachers.</a:t>
            </a:r>
            <a:endParaRPr lang="en-US" sz="188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27353" y="1223367"/>
            <a:ext cx="5102900" cy="6111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13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Discovering My Passion</a:t>
            </a:r>
            <a:endParaRPr lang="en-US" sz="3850" dirty="0"/>
          </a:p>
        </p:txBody>
      </p:sp>
      <p:sp>
        <p:nvSpPr>
          <p:cNvPr id="6" name="Shape 3"/>
          <p:cNvSpPr/>
          <p:nvPr/>
        </p:nvSpPr>
        <p:spPr>
          <a:xfrm>
            <a:off x="727353" y="2379940"/>
            <a:ext cx="467558" cy="467558"/>
          </a:xfrm>
          <a:prstGeom prst="roundRect">
            <a:avLst>
              <a:gd name="adj" fmla="val 8001"/>
            </a:avLst>
          </a:prstGeom>
          <a:solidFill>
            <a:srgbClr val="2F2B54"/>
          </a:solidFill>
          <a:ln/>
        </p:spPr>
      </p:sp>
      <p:sp>
        <p:nvSpPr>
          <p:cNvPr id="7" name="Text 4"/>
          <p:cNvSpPr/>
          <p:nvPr/>
        </p:nvSpPr>
        <p:spPr>
          <a:xfrm>
            <a:off x="914281" y="2466975"/>
            <a:ext cx="93702" cy="2933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10"/>
              </a:lnSpc>
              <a:buNone/>
            </a:pPr>
            <a:r>
              <a:rPr lang="en-US" sz="231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310" dirty="0"/>
          </a:p>
        </p:txBody>
      </p:sp>
      <p:sp>
        <p:nvSpPr>
          <p:cNvPr id="8" name="Text 5"/>
          <p:cNvSpPr/>
          <p:nvPr/>
        </p:nvSpPr>
        <p:spPr>
          <a:xfrm>
            <a:off x="1402675" y="2379940"/>
            <a:ext cx="2444948" cy="3056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6"/>
              </a:lnSpc>
              <a:buNone/>
            </a:pPr>
            <a:r>
              <a:rPr lang="en-US" sz="1925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Computer Science</a:t>
            </a:r>
            <a:endParaRPr lang="en-US" sz="1925" dirty="0"/>
          </a:p>
        </p:txBody>
      </p:sp>
      <p:sp>
        <p:nvSpPr>
          <p:cNvPr id="9" name="Text 6"/>
          <p:cNvSpPr/>
          <p:nvPr/>
        </p:nvSpPr>
        <p:spPr>
          <a:xfrm>
            <a:off x="1402675" y="2810232"/>
            <a:ext cx="3065502" cy="16621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18"/>
              </a:lnSpc>
              <a:buNone/>
            </a:pPr>
            <a:r>
              <a:rPr lang="en-US" sz="1636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My passion for computer science emerged during my teenage years. I was drawn to the logic and problem-solving aspect of programming.</a:t>
            </a:r>
            <a:endParaRPr lang="en-US" sz="1636" dirty="0"/>
          </a:p>
        </p:txBody>
      </p:sp>
      <p:sp>
        <p:nvSpPr>
          <p:cNvPr id="10" name="Shape 7"/>
          <p:cNvSpPr/>
          <p:nvPr/>
        </p:nvSpPr>
        <p:spPr>
          <a:xfrm>
            <a:off x="4675942" y="2379940"/>
            <a:ext cx="467558" cy="467558"/>
          </a:xfrm>
          <a:prstGeom prst="roundRect">
            <a:avLst>
              <a:gd name="adj" fmla="val 8001"/>
            </a:avLst>
          </a:prstGeom>
          <a:solidFill>
            <a:srgbClr val="2F2B54"/>
          </a:solidFill>
          <a:ln/>
        </p:spPr>
      </p:sp>
      <p:sp>
        <p:nvSpPr>
          <p:cNvPr id="11" name="Text 8"/>
          <p:cNvSpPr/>
          <p:nvPr/>
        </p:nvSpPr>
        <p:spPr>
          <a:xfrm>
            <a:off x="4835009" y="2466975"/>
            <a:ext cx="149423" cy="2933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10"/>
              </a:lnSpc>
              <a:buNone/>
            </a:pPr>
            <a:r>
              <a:rPr lang="en-US" sz="231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310" dirty="0"/>
          </a:p>
        </p:txBody>
      </p:sp>
      <p:sp>
        <p:nvSpPr>
          <p:cNvPr id="12" name="Text 9"/>
          <p:cNvSpPr/>
          <p:nvPr/>
        </p:nvSpPr>
        <p:spPr>
          <a:xfrm>
            <a:off x="5351264" y="2379940"/>
            <a:ext cx="2444948" cy="3056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6"/>
              </a:lnSpc>
              <a:buNone/>
            </a:pPr>
            <a:r>
              <a:rPr lang="en-US" sz="1925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Early Projects</a:t>
            </a:r>
            <a:endParaRPr lang="en-US" sz="1925" dirty="0"/>
          </a:p>
        </p:txBody>
      </p:sp>
      <p:sp>
        <p:nvSpPr>
          <p:cNvPr id="13" name="Text 10"/>
          <p:cNvSpPr/>
          <p:nvPr/>
        </p:nvSpPr>
        <p:spPr>
          <a:xfrm>
            <a:off x="5351264" y="2810232"/>
            <a:ext cx="3065502" cy="16621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18"/>
              </a:lnSpc>
              <a:buNone/>
            </a:pPr>
            <a:r>
              <a:rPr lang="en-US" sz="1636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 began developing my skills through personal projects, experimenting with different programming languages and software.</a:t>
            </a:r>
            <a:endParaRPr lang="en-US" sz="1636" dirty="0"/>
          </a:p>
        </p:txBody>
      </p:sp>
      <p:sp>
        <p:nvSpPr>
          <p:cNvPr id="14" name="Shape 11"/>
          <p:cNvSpPr/>
          <p:nvPr/>
        </p:nvSpPr>
        <p:spPr>
          <a:xfrm>
            <a:off x="727353" y="4913828"/>
            <a:ext cx="467558" cy="467558"/>
          </a:xfrm>
          <a:prstGeom prst="roundRect">
            <a:avLst>
              <a:gd name="adj" fmla="val 8001"/>
            </a:avLst>
          </a:prstGeom>
          <a:solidFill>
            <a:srgbClr val="2F2B54"/>
          </a:solidFill>
          <a:ln/>
        </p:spPr>
      </p:sp>
      <p:sp>
        <p:nvSpPr>
          <p:cNvPr id="15" name="Text 12"/>
          <p:cNvSpPr/>
          <p:nvPr/>
        </p:nvSpPr>
        <p:spPr>
          <a:xfrm>
            <a:off x="884992" y="5000863"/>
            <a:ext cx="152281" cy="2933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10"/>
              </a:lnSpc>
              <a:buNone/>
            </a:pPr>
            <a:r>
              <a:rPr lang="en-US" sz="231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310" dirty="0"/>
          </a:p>
        </p:txBody>
      </p:sp>
      <p:sp>
        <p:nvSpPr>
          <p:cNvPr id="16" name="Text 13"/>
          <p:cNvSpPr/>
          <p:nvPr/>
        </p:nvSpPr>
        <p:spPr>
          <a:xfrm>
            <a:off x="1402675" y="4913828"/>
            <a:ext cx="2758797" cy="3056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6"/>
              </a:lnSpc>
              <a:buNone/>
            </a:pPr>
            <a:r>
              <a:rPr lang="en-US" sz="1925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Networking &amp; Mentorship</a:t>
            </a:r>
            <a:endParaRPr lang="en-US" sz="1925" dirty="0"/>
          </a:p>
        </p:txBody>
      </p:sp>
      <p:sp>
        <p:nvSpPr>
          <p:cNvPr id="17" name="Text 14"/>
          <p:cNvSpPr/>
          <p:nvPr/>
        </p:nvSpPr>
        <p:spPr>
          <a:xfrm>
            <a:off x="1402675" y="5344120"/>
            <a:ext cx="3065502" cy="16621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18"/>
              </a:lnSpc>
              <a:buNone/>
            </a:pPr>
            <a:r>
              <a:rPr lang="en-US" sz="1636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 actively sought guidance from experienced professionals, attending workshops and connecting with mentors in the tech industry.</a:t>
            </a:r>
            <a:endParaRPr lang="en-US" sz="1636" dirty="0"/>
          </a:p>
        </p:txBody>
      </p:sp>
      <p:sp>
        <p:nvSpPr>
          <p:cNvPr id="18" name="Shape 15"/>
          <p:cNvSpPr/>
          <p:nvPr/>
        </p:nvSpPr>
        <p:spPr>
          <a:xfrm>
            <a:off x="4675942" y="4913828"/>
            <a:ext cx="467558" cy="467558"/>
          </a:xfrm>
          <a:prstGeom prst="roundRect">
            <a:avLst>
              <a:gd name="adj" fmla="val 8001"/>
            </a:avLst>
          </a:prstGeom>
          <a:solidFill>
            <a:srgbClr val="2F2B54"/>
          </a:solidFill>
          <a:ln/>
        </p:spPr>
      </p:sp>
      <p:sp>
        <p:nvSpPr>
          <p:cNvPr id="19" name="Text 16"/>
          <p:cNvSpPr/>
          <p:nvPr/>
        </p:nvSpPr>
        <p:spPr>
          <a:xfrm>
            <a:off x="4830008" y="5000863"/>
            <a:ext cx="159306" cy="2933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10"/>
              </a:lnSpc>
              <a:buNone/>
            </a:pPr>
            <a:r>
              <a:rPr lang="en-US" sz="231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4</a:t>
            </a:r>
            <a:endParaRPr lang="en-US" sz="2310" dirty="0"/>
          </a:p>
        </p:txBody>
      </p:sp>
      <p:sp>
        <p:nvSpPr>
          <p:cNvPr id="20" name="Text 17"/>
          <p:cNvSpPr/>
          <p:nvPr/>
        </p:nvSpPr>
        <p:spPr>
          <a:xfrm>
            <a:off x="5351264" y="4913828"/>
            <a:ext cx="2931081" cy="3056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6"/>
              </a:lnSpc>
              <a:buNone/>
            </a:pPr>
            <a:r>
              <a:rPr lang="en-US" sz="1925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Unwavering Determination</a:t>
            </a:r>
            <a:endParaRPr lang="en-US" sz="1925" dirty="0"/>
          </a:p>
        </p:txBody>
      </p:sp>
      <p:sp>
        <p:nvSpPr>
          <p:cNvPr id="21" name="Text 18"/>
          <p:cNvSpPr/>
          <p:nvPr/>
        </p:nvSpPr>
        <p:spPr>
          <a:xfrm>
            <a:off x="5351264" y="5344120"/>
            <a:ext cx="3065502" cy="13296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18"/>
              </a:lnSpc>
              <a:buNone/>
            </a:pPr>
            <a:r>
              <a:rPr lang="en-US" sz="1636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Despite the challenges, my passion for computer science fueled my determination to pursue a career in this field.</a:t>
            </a:r>
            <a:endParaRPr lang="en-US" sz="1636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4008" y="813792"/>
            <a:ext cx="4995624" cy="5328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196"/>
              </a:lnSpc>
              <a:buNone/>
            </a:pPr>
            <a:r>
              <a:rPr lang="en-US" sz="3357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Higher Education &amp; Career</a:t>
            </a:r>
            <a:endParaRPr lang="en-US" sz="3357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08" y="1618298"/>
            <a:ext cx="905828" cy="144934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11536" y="1799392"/>
            <a:ext cx="2131338" cy="266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98"/>
              </a:lnSpc>
              <a:buNone/>
            </a:pPr>
            <a:r>
              <a:rPr lang="en-US" sz="1678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University Admission</a:t>
            </a:r>
            <a:endParaRPr lang="en-US" sz="1678" dirty="0"/>
          </a:p>
        </p:txBody>
      </p:sp>
      <p:sp>
        <p:nvSpPr>
          <p:cNvPr id="8" name="Text 4"/>
          <p:cNvSpPr/>
          <p:nvPr/>
        </p:nvSpPr>
        <p:spPr>
          <a:xfrm>
            <a:off x="1811536" y="2174319"/>
            <a:ext cx="6698456" cy="5798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82"/>
              </a:lnSpc>
              <a:buNone/>
            </a:pPr>
            <a:r>
              <a:rPr lang="en-US" sz="1427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 received acceptance into a prestigious university program in computer science, a testament to my hard work and dedication.</a:t>
            </a:r>
            <a:endParaRPr lang="en-US" sz="1427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08" y="3067645"/>
            <a:ext cx="905828" cy="144934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11536" y="3248739"/>
            <a:ext cx="2131338" cy="266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98"/>
              </a:lnSpc>
              <a:buNone/>
            </a:pPr>
            <a:r>
              <a:rPr lang="en-US" sz="1678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Academic Success</a:t>
            </a:r>
            <a:endParaRPr lang="en-US" sz="1678" dirty="0"/>
          </a:p>
        </p:txBody>
      </p:sp>
      <p:sp>
        <p:nvSpPr>
          <p:cNvPr id="11" name="Text 6"/>
          <p:cNvSpPr/>
          <p:nvPr/>
        </p:nvSpPr>
        <p:spPr>
          <a:xfrm>
            <a:off x="1811536" y="3623667"/>
            <a:ext cx="6698456" cy="5798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82"/>
              </a:lnSpc>
              <a:buNone/>
            </a:pPr>
            <a:r>
              <a:rPr lang="en-US" sz="1427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 thrived in the university environment, consistently performing well in my courses and engaging actively in research projects.</a:t>
            </a:r>
            <a:endParaRPr lang="en-US" sz="1427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008" y="4516993"/>
            <a:ext cx="905828" cy="144934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811536" y="4698087"/>
            <a:ext cx="2174558" cy="266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98"/>
              </a:lnSpc>
              <a:buNone/>
            </a:pPr>
            <a:r>
              <a:rPr lang="en-US" sz="1678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Internship &amp; Job Offers</a:t>
            </a:r>
            <a:endParaRPr lang="en-US" sz="1678" dirty="0"/>
          </a:p>
        </p:txBody>
      </p:sp>
      <p:sp>
        <p:nvSpPr>
          <p:cNvPr id="14" name="Text 8"/>
          <p:cNvSpPr/>
          <p:nvPr/>
        </p:nvSpPr>
        <p:spPr>
          <a:xfrm>
            <a:off x="1811536" y="5073015"/>
            <a:ext cx="6698456" cy="5798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82"/>
              </a:lnSpc>
              <a:buNone/>
            </a:pPr>
            <a:r>
              <a:rPr lang="en-US" sz="1427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 secured an internship at a leading tech company, gaining valuable hands-on experience and networking opportunities.</a:t>
            </a:r>
            <a:endParaRPr lang="en-US" sz="1427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008" y="5966341"/>
            <a:ext cx="905828" cy="144934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811536" y="6147435"/>
            <a:ext cx="2131338" cy="266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98"/>
              </a:lnSpc>
              <a:buNone/>
            </a:pPr>
            <a:r>
              <a:rPr lang="en-US" sz="1678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Launching My Career</a:t>
            </a:r>
            <a:endParaRPr lang="en-US" sz="1678" dirty="0"/>
          </a:p>
        </p:txBody>
      </p:sp>
      <p:sp>
        <p:nvSpPr>
          <p:cNvPr id="17" name="Text 10"/>
          <p:cNvSpPr/>
          <p:nvPr/>
        </p:nvSpPr>
        <p:spPr>
          <a:xfrm>
            <a:off x="1811536" y="6522363"/>
            <a:ext cx="6698456" cy="5798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82"/>
              </a:lnSpc>
              <a:buNone/>
            </a:pPr>
            <a:r>
              <a:rPr lang="en-US" sz="1427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After graduation, I received multiple job offers, ultimately choosing to work for a company that aligned with my career aspirations.</a:t>
            </a:r>
            <a:endParaRPr lang="en-US" sz="142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72783" y="1292662"/>
            <a:ext cx="3942636" cy="4926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81"/>
              </a:lnSpc>
              <a:buNone/>
            </a:pPr>
            <a:r>
              <a:rPr lang="en-US" sz="3105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Professional Growth</a:t>
            </a:r>
            <a:endParaRPr lang="en-US" sz="3105" dirty="0"/>
          </a:p>
        </p:txBody>
      </p:sp>
      <p:sp>
        <p:nvSpPr>
          <p:cNvPr id="6" name="Shape 3"/>
          <p:cNvSpPr/>
          <p:nvPr/>
        </p:nvSpPr>
        <p:spPr>
          <a:xfrm>
            <a:off x="6072783" y="2036683"/>
            <a:ext cx="7971234" cy="4900255"/>
          </a:xfrm>
          <a:prstGeom prst="roundRect">
            <a:avLst>
              <a:gd name="adj" fmla="val 61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080403" y="2044303"/>
            <a:ext cx="7955994" cy="75223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6248162" y="2152412"/>
            <a:ext cx="1650087" cy="2680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11"/>
              </a:lnSpc>
              <a:buNone/>
            </a:pPr>
            <a:r>
              <a:rPr lang="en-US" sz="1319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Year</a:t>
            </a:r>
            <a:endParaRPr lang="en-US" sz="1319" dirty="0"/>
          </a:p>
        </p:txBody>
      </p:sp>
      <p:sp>
        <p:nvSpPr>
          <p:cNvPr id="9" name="Text 6"/>
          <p:cNvSpPr/>
          <p:nvPr/>
        </p:nvSpPr>
        <p:spPr>
          <a:xfrm>
            <a:off x="8240911" y="2152412"/>
            <a:ext cx="1646277" cy="2680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11"/>
              </a:lnSpc>
              <a:buNone/>
            </a:pPr>
            <a:r>
              <a:rPr lang="en-US" sz="1319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Role</a:t>
            </a:r>
            <a:endParaRPr lang="en-US" sz="1319" dirty="0"/>
          </a:p>
        </p:txBody>
      </p:sp>
      <p:sp>
        <p:nvSpPr>
          <p:cNvPr id="10" name="Text 7"/>
          <p:cNvSpPr/>
          <p:nvPr/>
        </p:nvSpPr>
        <p:spPr>
          <a:xfrm>
            <a:off x="10229850" y="2152412"/>
            <a:ext cx="1646277" cy="2680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11"/>
              </a:lnSpc>
              <a:buNone/>
            </a:pPr>
            <a:r>
              <a:rPr lang="en-US" sz="1319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Company</a:t>
            </a:r>
            <a:endParaRPr lang="en-US" sz="1319" dirty="0"/>
          </a:p>
        </p:txBody>
      </p:sp>
      <p:sp>
        <p:nvSpPr>
          <p:cNvPr id="11" name="Text 8"/>
          <p:cNvSpPr/>
          <p:nvPr/>
        </p:nvSpPr>
        <p:spPr>
          <a:xfrm>
            <a:off x="12218789" y="2152412"/>
            <a:ext cx="1650087" cy="5360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11"/>
              </a:lnSpc>
              <a:buNone/>
            </a:pPr>
            <a:r>
              <a:rPr lang="en-US" sz="1319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Key Accomplishments</a:t>
            </a:r>
            <a:endParaRPr lang="en-US" sz="1319" dirty="0"/>
          </a:p>
        </p:txBody>
      </p:sp>
      <p:sp>
        <p:nvSpPr>
          <p:cNvPr id="12" name="Shape 9"/>
          <p:cNvSpPr/>
          <p:nvPr/>
        </p:nvSpPr>
        <p:spPr>
          <a:xfrm>
            <a:off x="6080403" y="2796540"/>
            <a:ext cx="7955994" cy="128825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6248162" y="2904649"/>
            <a:ext cx="1650087" cy="2680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11"/>
              </a:lnSpc>
              <a:buNone/>
            </a:pPr>
            <a:r>
              <a:rPr lang="en-US" sz="1319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2018</a:t>
            </a:r>
            <a:endParaRPr lang="en-US" sz="1319" dirty="0"/>
          </a:p>
        </p:txBody>
      </p:sp>
      <p:sp>
        <p:nvSpPr>
          <p:cNvPr id="14" name="Text 11"/>
          <p:cNvSpPr/>
          <p:nvPr/>
        </p:nvSpPr>
        <p:spPr>
          <a:xfrm>
            <a:off x="8240911" y="2904649"/>
            <a:ext cx="1646277" cy="2680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11"/>
              </a:lnSpc>
              <a:buNone/>
            </a:pPr>
            <a:r>
              <a:rPr lang="en-US" sz="1319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Software Engineer</a:t>
            </a:r>
            <a:endParaRPr lang="en-US" sz="1319" dirty="0"/>
          </a:p>
        </p:txBody>
      </p:sp>
      <p:sp>
        <p:nvSpPr>
          <p:cNvPr id="15" name="Text 12"/>
          <p:cNvSpPr/>
          <p:nvPr/>
        </p:nvSpPr>
        <p:spPr>
          <a:xfrm>
            <a:off x="10229850" y="2904649"/>
            <a:ext cx="1646277" cy="2680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11"/>
              </a:lnSpc>
              <a:buNone/>
            </a:pPr>
            <a:r>
              <a:rPr lang="en-US" sz="1319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Tech Solutions Inc.</a:t>
            </a:r>
            <a:endParaRPr lang="en-US" sz="1319" dirty="0"/>
          </a:p>
        </p:txBody>
      </p:sp>
      <p:sp>
        <p:nvSpPr>
          <p:cNvPr id="16" name="Text 13"/>
          <p:cNvSpPr/>
          <p:nvPr/>
        </p:nvSpPr>
        <p:spPr>
          <a:xfrm>
            <a:off x="12218789" y="2904649"/>
            <a:ext cx="1650087" cy="10720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11"/>
              </a:lnSpc>
              <a:buNone/>
            </a:pPr>
            <a:r>
              <a:rPr lang="en-US" sz="1319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Developed a key feature for a popular software application.</a:t>
            </a:r>
            <a:endParaRPr lang="en-US" sz="1319" dirty="0"/>
          </a:p>
        </p:txBody>
      </p:sp>
      <p:sp>
        <p:nvSpPr>
          <p:cNvPr id="17" name="Shape 14"/>
          <p:cNvSpPr/>
          <p:nvPr/>
        </p:nvSpPr>
        <p:spPr>
          <a:xfrm>
            <a:off x="6080403" y="4084796"/>
            <a:ext cx="7955994" cy="128825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248162" y="4192905"/>
            <a:ext cx="1650087" cy="2680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11"/>
              </a:lnSpc>
              <a:buNone/>
            </a:pPr>
            <a:r>
              <a:rPr lang="en-US" sz="1319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2020</a:t>
            </a:r>
            <a:endParaRPr lang="en-US" sz="1319" dirty="0"/>
          </a:p>
        </p:txBody>
      </p:sp>
      <p:sp>
        <p:nvSpPr>
          <p:cNvPr id="19" name="Text 16"/>
          <p:cNvSpPr/>
          <p:nvPr/>
        </p:nvSpPr>
        <p:spPr>
          <a:xfrm>
            <a:off x="8240911" y="4192905"/>
            <a:ext cx="1646277" cy="2680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11"/>
              </a:lnSpc>
              <a:buNone/>
            </a:pPr>
            <a:r>
              <a:rPr lang="en-US" sz="1319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Team Lead</a:t>
            </a:r>
            <a:endParaRPr lang="en-US" sz="1319" dirty="0"/>
          </a:p>
        </p:txBody>
      </p:sp>
      <p:sp>
        <p:nvSpPr>
          <p:cNvPr id="20" name="Text 17"/>
          <p:cNvSpPr/>
          <p:nvPr/>
        </p:nvSpPr>
        <p:spPr>
          <a:xfrm>
            <a:off x="10229850" y="4192905"/>
            <a:ext cx="1646277" cy="2680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11"/>
              </a:lnSpc>
              <a:buNone/>
            </a:pPr>
            <a:r>
              <a:rPr lang="en-US" sz="1319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Tech Solutions Inc.</a:t>
            </a:r>
            <a:endParaRPr lang="en-US" sz="1319" dirty="0"/>
          </a:p>
        </p:txBody>
      </p:sp>
      <p:sp>
        <p:nvSpPr>
          <p:cNvPr id="21" name="Text 18"/>
          <p:cNvSpPr/>
          <p:nvPr/>
        </p:nvSpPr>
        <p:spPr>
          <a:xfrm>
            <a:off x="12218789" y="4192905"/>
            <a:ext cx="1650087" cy="10720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11"/>
              </a:lnSpc>
              <a:buNone/>
            </a:pPr>
            <a:r>
              <a:rPr lang="en-US" sz="1319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Led a team of engineers to deliver a successful product launch.</a:t>
            </a:r>
            <a:endParaRPr lang="en-US" sz="1319" dirty="0"/>
          </a:p>
        </p:txBody>
      </p:sp>
      <p:sp>
        <p:nvSpPr>
          <p:cNvPr id="22" name="Shape 19"/>
          <p:cNvSpPr/>
          <p:nvPr/>
        </p:nvSpPr>
        <p:spPr>
          <a:xfrm>
            <a:off x="6080403" y="5373053"/>
            <a:ext cx="7955994" cy="15562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3" name="Text 20"/>
          <p:cNvSpPr/>
          <p:nvPr/>
        </p:nvSpPr>
        <p:spPr>
          <a:xfrm>
            <a:off x="6248162" y="5481161"/>
            <a:ext cx="1650087" cy="2680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11"/>
              </a:lnSpc>
              <a:buNone/>
            </a:pPr>
            <a:r>
              <a:rPr lang="en-US" sz="1319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2022</a:t>
            </a:r>
            <a:endParaRPr lang="en-US" sz="1319" dirty="0"/>
          </a:p>
        </p:txBody>
      </p:sp>
      <p:sp>
        <p:nvSpPr>
          <p:cNvPr id="24" name="Text 21"/>
          <p:cNvSpPr/>
          <p:nvPr/>
        </p:nvSpPr>
        <p:spPr>
          <a:xfrm>
            <a:off x="8240911" y="5481161"/>
            <a:ext cx="1646277" cy="5360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11"/>
              </a:lnSpc>
              <a:buNone/>
            </a:pPr>
            <a:r>
              <a:rPr lang="en-US" sz="1319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Senior Software Architect</a:t>
            </a:r>
            <a:endParaRPr lang="en-US" sz="1319" dirty="0"/>
          </a:p>
        </p:txBody>
      </p:sp>
      <p:sp>
        <p:nvSpPr>
          <p:cNvPr id="25" name="Text 22"/>
          <p:cNvSpPr/>
          <p:nvPr/>
        </p:nvSpPr>
        <p:spPr>
          <a:xfrm>
            <a:off x="10229850" y="5481161"/>
            <a:ext cx="1646277" cy="2680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11"/>
              </a:lnSpc>
              <a:buNone/>
            </a:pPr>
            <a:r>
              <a:rPr lang="en-US" sz="1319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Tech Solutions Inc.</a:t>
            </a:r>
            <a:endParaRPr lang="en-US" sz="1319" dirty="0"/>
          </a:p>
        </p:txBody>
      </p:sp>
      <p:sp>
        <p:nvSpPr>
          <p:cNvPr id="26" name="Text 23"/>
          <p:cNvSpPr/>
          <p:nvPr/>
        </p:nvSpPr>
        <p:spPr>
          <a:xfrm>
            <a:off x="12218789" y="5481161"/>
            <a:ext cx="1650087" cy="1340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11"/>
              </a:lnSpc>
              <a:buNone/>
            </a:pPr>
            <a:r>
              <a:rPr lang="en-US" sz="1319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Designed and implemented innovative solutions for complex technical challenges.</a:t>
            </a:r>
            <a:endParaRPr lang="en-US" sz="1319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2118" y="936427"/>
            <a:ext cx="5056584" cy="6319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77"/>
              </a:lnSpc>
              <a:buNone/>
            </a:pPr>
            <a:r>
              <a:rPr lang="en-US" sz="3982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Personal Life</a:t>
            </a:r>
            <a:endParaRPr lang="en-US" sz="3982" dirty="0"/>
          </a:p>
        </p:txBody>
      </p:sp>
      <p:sp>
        <p:nvSpPr>
          <p:cNvPr id="6" name="Shape 3"/>
          <p:cNvSpPr/>
          <p:nvPr/>
        </p:nvSpPr>
        <p:spPr>
          <a:xfrm>
            <a:off x="752118" y="1890713"/>
            <a:ext cx="3712488" cy="2249924"/>
          </a:xfrm>
          <a:prstGeom prst="roundRect">
            <a:avLst>
              <a:gd name="adj" fmla="val 1719"/>
            </a:avLst>
          </a:prstGeom>
          <a:solidFill>
            <a:srgbClr val="2F2B54"/>
          </a:solidFill>
          <a:ln/>
        </p:spPr>
      </p:sp>
      <p:sp>
        <p:nvSpPr>
          <p:cNvPr id="7" name="Text 4"/>
          <p:cNvSpPr/>
          <p:nvPr/>
        </p:nvSpPr>
        <p:spPr>
          <a:xfrm>
            <a:off x="966907" y="2105501"/>
            <a:ext cx="2528292" cy="3161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8"/>
              </a:lnSpc>
              <a:buNone/>
            </a:pPr>
            <a:r>
              <a:rPr lang="en-US" sz="1991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Relationships</a:t>
            </a:r>
            <a:endParaRPr lang="en-US" sz="1991" dirty="0"/>
          </a:p>
        </p:txBody>
      </p:sp>
      <p:sp>
        <p:nvSpPr>
          <p:cNvPr id="8" name="Text 5"/>
          <p:cNvSpPr/>
          <p:nvPr/>
        </p:nvSpPr>
        <p:spPr>
          <a:xfrm>
            <a:off x="966907" y="2550438"/>
            <a:ext cx="3282910" cy="13754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07"/>
              </a:lnSpc>
              <a:buNone/>
            </a:pPr>
            <a:r>
              <a:rPr lang="en-US" sz="1692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 value my family and friends deeply. Their love and support have been invaluable throughout my journey.</a:t>
            </a:r>
            <a:endParaRPr lang="en-US" sz="1692" dirty="0"/>
          </a:p>
        </p:txBody>
      </p:sp>
      <p:sp>
        <p:nvSpPr>
          <p:cNvPr id="9" name="Shape 6"/>
          <p:cNvSpPr/>
          <p:nvPr/>
        </p:nvSpPr>
        <p:spPr>
          <a:xfrm>
            <a:off x="4679394" y="1890713"/>
            <a:ext cx="3712488" cy="2249924"/>
          </a:xfrm>
          <a:prstGeom prst="roundRect">
            <a:avLst>
              <a:gd name="adj" fmla="val 1719"/>
            </a:avLst>
          </a:prstGeom>
          <a:solidFill>
            <a:srgbClr val="2F2B54"/>
          </a:solidFill>
          <a:ln/>
        </p:spPr>
      </p:sp>
      <p:sp>
        <p:nvSpPr>
          <p:cNvPr id="10" name="Text 7"/>
          <p:cNvSpPr/>
          <p:nvPr/>
        </p:nvSpPr>
        <p:spPr>
          <a:xfrm>
            <a:off x="4894183" y="2105501"/>
            <a:ext cx="2528292" cy="3161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8"/>
              </a:lnSpc>
              <a:buNone/>
            </a:pPr>
            <a:r>
              <a:rPr lang="en-US" sz="1991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Hobbies &amp; Interests</a:t>
            </a:r>
            <a:endParaRPr lang="en-US" sz="1991" dirty="0"/>
          </a:p>
        </p:txBody>
      </p:sp>
      <p:sp>
        <p:nvSpPr>
          <p:cNvPr id="11" name="Text 8"/>
          <p:cNvSpPr/>
          <p:nvPr/>
        </p:nvSpPr>
        <p:spPr>
          <a:xfrm>
            <a:off x="4894183" y="2550438"/>
            <a:ext cx="3282910" cy="13754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07"/>
              </a:lnSpc>
              <a:buNone/>
            </a:pPr>
            <a:r>
              <a:rPr lang="en-US" sz="1692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 enjoy reading, exploring new technologies, and spending time with loved ones. These activities bring me joy and balance.</a:t>
            </a:r>
            <a:endParaRPr lang="en-US" sz="1692" dirty="0"/>
          </a:p>
        </p:txBody>
      </p:sp>
      <p:sp>
        <p:nvSpPr>
          <p:cNvPr id="12" name="Shape 9"/>
          <p:cNvSpPr/>
          <p:nvPr/>
        </p:nvSpPr>
        <p:spPr>
          <a:xfrm>
            <a:off x="752118" y="4355425"/>
            <a:ext cx="3712488" cy="2937629"/>
          </a:xfrm>
          <a:prstGeom prst="roundRect">
            <a:avLst>
              <a:gd name="adj" fmla="val 1317"/>
            </a:avLst>
          </a:prstGeom>
          <a:solidFill>
            <a:srgbClr val="2F2B54"/>
          </a:solidFill>
          <a:ln/>
        </p:spPr>
      </p:sp>
      <p:sp>
        <p:nvSpPr>
          <p:cNvPr id="13" name="Text 10"/>
          <p:cNvSpPr/>
          <p:nvPr/>
        </p:nvSpPr>
        <p:spPr>
          <a:xfrm>
            <a:off x="966907" y="4570214"/>
            <a:ext cx="2528292" cy="3161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8"/>
              </a:lnSpc>
              <a:buNone/>
            </a:pPr>
            <a:r>
              <a:rPr lang="en-US" sz="1991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Travel &amp; Adventures</a:t>
            </a:r>
            <a:endParaRPr lang="en-US" sz="1991" dirty="0"/>
          </a:p>
        </p:txBody>
      </p:sp>
      <p:sp>
        <p:nvSpPr>
          <p:cNvPr id="14" name="Text 11"/>
          <p:cNvSpPr/>
          <p:nvPr/>
        </p:nvSpPr>
        <p:spPr>
          <a:xfrm>
            <a:off x="966907" y="5015151"/>
            <a:ext cx="3282910" cy="20631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07"/>
              </a:lnSpc>
              <a:buNone/>
            </a:pPr>
            <a:r>
              <a:rPr lang="en-US" sz="1692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 am an avid traveler, eager to experience different cultures and broaden my perspectives. I have visited several countries, each trip offering unique experiences.</a:t>
            </a:r>
            <a:endParaRPr lang="en-US" sz="1692" dirty="0"/>
          </a:p>
        </p:txBody>
      </p:sp>
      <p:sp>
        <p:nvSpPr>
          <p:cNvPr id="15" name="Shape 12"/>
          <p:cNvSpPr/>
          <p:nvPr/>
        </p:nvSpPr>
        <p:spPr>
          <a:xfrm>
            <a:off x="4679394" y="4355425"/>
            <a:ext cx="3712488" cy="2937629"/>
          </a:xfrm>
          <a:prstGeom prst="roundRect">
            <a:avLst>
              <a:gd name="adj" fmla="val 1317"/>
            </a:avLst>
          </a:prstGeom>
          <a:solidFill>
            <a:srgbClr val="2F2B54"/>
          </a:solidFill>
          <a:ln/>
        </p:spPr>
      </p:sp>
      <p:sp>
        <p:nvSpPr>
          <p:cNvPr id="16" name="Text 13"/>
          <p:cNvSpPr/>
          <p:nvPr/>
        </p:nvSpPr>
        <p:spPr>
          <a:xfrm>
            <a:off x="4894183" y="4570214"/>
            <a:ext cx="2528292" cy="3161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8"/>
              </a:lnSpc>
              <a:buNone/>
            </a:pPr>
            <a:r>
              <a:rPr lang="en-US" sz="1991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Giving Back</a:t>
            </a:r>
            <a:endParaRPr lang="en-US" sz="1991" dirty="0"/>
          </a:p>
        </p:txBody>
      </p:sp>
      <p:sp>
        <p:nvSpPr>
          <p:cNvPr id="17" name="Text 14"/>
          <p:cNvSpPr/>
          <p:nvPr/>
        </p:nvSpPr>
        <p:spPr>
          <a:xfrm>
            <a:off x="4894183" y="5015151"/>
            <a:ext cx="3282910" cy="17192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07"/>
              </a:lnSpc>
              <a:buNone/>
            </a:pPr>
            <a:r>
              <a:rPr lang="en-US" sz="1692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 believe in the importance of giving back to the community. I actively participate in volunteer activities and support causes that resonate with me.</a:t>
            </a:r>
            <a:endParaRPr lang="en-US" sz="1692" dirty="0"/>
          </a:p>
        </p:txBody>
      </p:sp>
      <p:pic>
        <p:nvPicPr>
          <p:cNvPr id="18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05061" y="728424"/>
            <a:ext cx="4831675" cy="6038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56"/>
              </a:lnSpc>
              <a:buNone/>
            </a:pPr>
            <a:r>
              <a:rPr lang="en-US" sz="380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Looking Ahead</a:t>
            </a:r>
            <a:endParaRPr lang="en-US" sz="380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061" y="1640324"/>
            <a:ext cx="513278" cy="51327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205061" y="2358866"/>
            <a:ext cx="2415778" cy="3019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8"/>
              </a:lnSpc>
              <a:buNone/>
            </a:pPr>
            <a:r>
              <a:rPr lang="en-US" sz="1902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Ambitious Goals</a:t>
            </a:r>
            <a:endParaRPr lang="en-US" sz="1902" dirty="0"/>
          </a:p>
        </p:txBody>
      </p:sp>
      <p:sp>
        <p:nvSpPr>
          <p:cNvPr id="8" name="Text 4"/>
          <p:cNvSpPr/>
          <p:nvPr/>
        </p:nvSpPr>
        <p:spPr>
          <a:xfrm>
            <a:off x="6205061" y="2783919"/>
            <a:ext cx="3699272" cy="16430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87"/>
              </a:lnSpc>
              <a:buNone/>
            </a:pPr>
            <a:r>
              <a:rPr lang="en-US" sz="1617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 have ambitious goals for the future, including contributing to technological advancements and making a positive impact on the world.</a:t>
            </a:r>
            <a:endParaRPr lang="en-US" sz="1617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2348" y="1640324"/>
            <a:ext cx="513278" cy="51327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12348" y="2358866"/>
            <a:ext cx="2415778" cy="3019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8"/>
              </a:lnSpc>
              <a:buNone/>
            </a:pPr>
            <a:r>
              <a:rPr lang="en-US" sz="1902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Continuous Learning</a:t>
            </a:r>
            <a:endParaRPr lang="en-US" sz="1902" dirty="0"/>
          </a:p>
        </p:txBody>
      </p:sp>
      <p:sp>
        <p:nvSpPr>
          <p:cNvPr id="11" name="Text 6"/>
          <p:cNvSpPr/>
          <p:nvPr/>
        </p:nvSpPr>
        <p:spPr>
          <a:xfrm>
            <a:off x="10212348" y="2783919"/>
            <a:ext cx="3699391" cy="1314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87"/>
              </a:lnSpc>
              <a:buNone/>
            </a:pPr>
            <a:r>
              <a:rPr lang="en-US" sz="1617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 am committed to lifelong learning, constantly seeking new knowledge and skills to enhance my abilities and stay ahead of the curve.</a:t>
            </a:r>
            <a:endParaRPr lang="en-US" sz="1617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5061" y="5043011"/>
            <a:ext cx="513278" cy="51327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205061" y="5761553"/>
            <a:ext cx="2415778" cy="3019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8"/>
              </a:lnSpc>
              <a:buNone/>
            </a:pPr>
            <a:r>
              <a:rPr lang="en-US" sz="1902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Achieving Success</a:t>
            </a:r>
            <a:endParaRPr lang="en-US" sz="1902" dirty="0"/>
          </a:p>
        </p:txBody>
      </p:sp>
      <p:sp>
        <p:nvSpPr>
          <p:cNvPr id="14" name="Text 8"/>
          <p:cNvSpPr/>
          <p:nvPr/>
        </p:nvSpPr>
        <p:spPr>
          <a:xfrm>
            <a:off x="6205061" y="6186607"/>
            <a:ext cx="3699272" cy="1314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87"/>
              </a:lnSpc>
              <a:buNone/>
            </a:pPr>
            <a:r>
              <a:rPr lang="en-US" sz="1617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 am driven by a desire to achieve success in my career and personal life, while staying true to my values and principles.</a:t>
            </a:r>
            <a:endParaRPr lang="en-US" sz="1617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2348" y="5043011"/>
            <a:ext cx="513278" cy="51327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0212348" y="5761553"/>
            <a:ext cx="2645688" cy="3019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8"/>
              </a:lnSpc>
              <a:buNone/>
            </a:pPr>
            <a:r>
              <a:rPr lang="en-US" sz="1902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Community Involvement</a:t>
            </a:r>
            <a:endParaRPr lang="en-US" sz="1902" dirty="0"/>
          </a:p>
        </p:txBody>
      </p:sp>
      <p:sp>
        <p:nvSpPr>
          <p:cNvPr id="17" name="Text 10"/>
          <p:cNvSpPr/>
          <p:nvPr/>
        </p:nvSpPr>
        <p:spPr>
          <a:xfrm>
            <a:off x="10212348" y="6186607"/>
            <a:ext cx="3699391" cy="13144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87"/>
              </a:lnSpc>
              <a:buNone/>
            </a:pPr>
            <a:r>
              <a:rPr lang="en-US" sz="1617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 am dedicated to using my skills and resources to make a positive difference in my community and the world at large.</a:t>
            </a:r>
            <a:endParaRPr lang="en-US" sz="1617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7724" y="2625685"/>
            <a:ext cx="5632490" cy="704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44"/>
              </a:lnSpc>
              <a:buNone/>
            </a:pPr>
            <a:r>
              <a:rPr lang="en-US" sz="4435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Conclusion</a:t>
            </a:r>
            <a:endParaRPr lang="en-US" sz="4435" dirty="0"/>
          </a:p>
        </p:txBody>
      </p:sp>
      <p:sp>
        <p:nvSpPr>
          <p:cNvPr id="6" name="Text 3"/>
          <p:cNvSpPr/>
          <p:nvPr/>
        </p:nvSpPr>
        <p:spPr>
          <a:xfrm>
            <a:off x="837724" y="3688675"/>
            <a:ext cx="7468553" cy="1915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My journey has been filled with challenges and triumphs. I am grateful for the lessons learned and the opportunities that have shaped me into the person I am today. I am excited for what the future holds and eager to continue making a difference in the world.</a:t>
            </a:r>
            <a:endParaRPr lang="en-US" sz="188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721</Words>
  <Application>Microsoft Office PowerPoint</Application>
  <PresentationFormat>Custom</PresentationFormat>
  <Paragraphs>88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Kanit</vt:lpstr>
      <vt:lpstr>Martel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HP 840</cp:lastModifiedBy>
  <cp:revision>2</cp:revision>
  <dcterms:created xsi:type="dcterms:W3CDTF">2024-07-29T20:28:57Z</dcterms:created>
  <dcterms:modified xsi:type="dcterms:W3CDTF">2024-07-29T22:45:36Z</dcterms:modified>
</cp:coreProperties>
</file>